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SOU TEU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TEU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2717FBC-DA03-4C55-ACD7-F1889B3AAA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já contente estou; </a:t>
            </a:r>
          </a:p>
          <a:p>
            <a:r>
              <a:rPr lang="pt-BR" dirty="0"/>
              <a:t>Tenho Jesus! </a:t>
            </a:r>
          </a:p>
          <a:p>
            <a:r>
              <a:rPr lang="pt-BR" dirty="0"/>
              <a:t>Com alegria vou,</a:t>
            </a:r>
          </a:p>
          <a:p>
            <a:r>
              <a:rPr lang="pt-BR" dirty="0"/>
              <a:t>Tenho Jesus! </a:t>
            </a:r>
          </a:p>
        </p:txBody>
      </p:sp>
    </p:spTree>
    <p:extLst>
      <p:ext uri="{BB962C8B-B14F-4D97-AF65-F5344CB8AC3E}">
        <p14:creationId xmlns:p14="http://schemas.microsoft.com/office/powerpoint/2010/main" val="2046679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TEU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571BAD1-62AF-4BCF-81BB-E87B2928CB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 que o mundo traz </a:t>
            </a:r>
          </a:p>
          <a:p>
            <a:r>
              <a:rPr lang="pt-BR" dirty="0"/>
              <a:t>Bem cedo se desfaz; </a:t>
            </a:r>
          </a:p>
          <a:p>
            <a:r>
              <a:rPr lang="pt-BR" dirty="0"/>
              <a:t>Tenho perfeita paz, </a:t>
            </a:r>
          </a:p>
          <a:p>
            <a:r>
              <a:rPr lang="pt-BR" dirty="0"/>
              <a:t>Paz em Jesus.</a:t>
            </a:r>
          </a:p>
        </p:txBody>
      </p:sp>
    </p:spTree>
    <p:extLst>
      <p:ext uri="{BB962C8B-B14F-4D97-AF65-F5344CB8AC3E}">
        <p14:creationId xmlns:p14="http://schemas.microsoft.com/office/powerpoint/2010/main" val="2746623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TEU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35B2FD6-F854-460E-9830-50079D38EA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posso envelhecer, </a:t>
            </a:r>
          </a:p>
          <a:p>
            <a:r>
              <a:rPr lang="pt-BR" dirty="0"/>
              <a:t>Nunca Jesus! </a:t>
            </a:r>
          </a:p>
          <a:p>
            <a:r>
              <a:rPr lang="pt-BR" dirty="0"/>
              <a:t>Eu posso empobrecer, </a:t>
            </a:r>
          </a:p>
          <a:p>
            <a:r>
              <a:rPr lang="pt-BR" dirty="0"/>
              <a:t>Nunca Jesus! </a:t>
            </a:r>
          </a:p>
        </p:txBody>
      </p:sp>
    </p:spTree>
    <p:extLst>
      <p:ext uri="{BB962C8B-B14F-4D97-AF65-F5344CB8AC3E}">
        <p14:creationId xmlns:p14="http://schemas.microsoft.com/office/powerpoint/2010/main" val="2873790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TEU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524B77-0337-4782-9332-6B546E6906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 me suprirá; </a:t>
            </a:r>
          </a:p>
          <a:p>
            <a:r>
              <a:rPr lang="pt-BR" dirty="0"/>
              <a:t>Sempre me valerá.</a:t>
            </a:r>
          </a:p>
          <a:p>
            <a:r>
              <a:rPr lang="pt-BR" dirty="0"/>
              <a:t>Nada me faltará, </a:t>
            </a:r>
          </a:p>
          <a:p>
            <a:r>
              <a:rPr lang="pt-BR" dirty="0"/>
              <a:t>Tendo Jesus.</a:t>
            </a:r>
          </a:p>
        </p:txBody>
      </p:sp>
    </p:spTree>
    <p:extLst>
      <p:ext uri="{BB962C8B-B14F-4D97-AF65-F5344CB8AC3E}">
        <p14:creationId xmlns:p14="http://schemas.microsoft.com/office/powerpoint/2010/main" val="2738617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TEU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FDE07A2-B46D-4D15-AC30-0FDB10D516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Vai tudo aqui findar, </a:t>
            </a:r>
          </a:p>
          <a:p>
            <a:r>
              <a:rPr lang="pt-BR" dirty="0"/>
              <a:t>Menos Jesus! </a:t>
            </a:r>
          </a:p>
          <a:p>
            <a:r>
              <a:rPr lang="pt-BR" dirty="0"/>
              <a:t>Quando o Juiz chegar, </a:t>
            </a:r>
          </a:p>
          <a:p>
            <a:r>
              <a:rPr lang="pt-BR" dirty="0"/>
              <a:t>É meu Jesus! </a:t>
            </a:r>
          </a:p>
        </p:txBody>
      </p:sp>
    </p:spTree>
    <p:extLst>
      <p:ext uri="{BB962C8B-B14F-4D97-AF65-F5344CB8AC3E}">
        <p14:creationId xmlns:p14="http://schemas.microsoft.com/office/powerpoint/2010/main" val="1567284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TEU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C260C44-1B83-4D63-917C-B0020F1D63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grato me há de ser </a:t>
            </a:r>
          </a:p>
          <a:p>
            <a:r>
              <a:rPr lang="pt-BR" dirty="0"/>
              <a:t>Quando meu Rei descer; </a:t>
            </a:r>
          </a:p>
          <a:p>
            <a:r>
              <a:rPr lang="pt-BR" dirty="0"/>
              <a:t>Certo Ele irá dizer: </a:t>
            </a:r>
          </a:p>
          <a:p>
            <a:r>
              <a:rPr lang="pt-BR" dirty="0"/>
              <a:t>“Sou </a:t>
            </a:r>
            <a:r>
              <a:rPr lang="pt-BR"/>
              <a:t>Teu Jesus.”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02627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55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SOU TEU JESUS</vt:lpstr>
      <vt:lpstr>SOU TEU JESUS</vt:lpstr>
      <vt:lpstr>SOU TEU JESUS</vt:lpstr>
      <vt:lpstr>SOU TEU JESUS</vt:lpstr>
      <vt:lpstr>SOU TEU JESUS</vt:lpstr>
      <vt:lpstr>SOU TEU JESUS</vt:lpstr>
      <vt:lpstr>SOU TEU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25</cp:revision>
  <dcterms:created xsi:type="dcterms:W3CDTF">2019-03-12T19:19:25Z</dcterms:created>
  <dcterms:modified xsi:type="dcterms:W3CDTF">2019-06-12T22:49:27Z</dcterms:modified>
</cp:coreProperties>
</file>

<file path=docProps/thumbnail.jpeg>
</file>